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374"/>
    <a:srgbClr val="3F3F81"/>
    <a:srgbClr val="207077"/>
    <a:srgbClr val="D44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90" autoAdjust="0"/>
    <p:restoredTop sz="98416" autoAdjust="0"/>
  </p:normalViewPr>
  <p:slideViewPr>
    <p:cSldViewPr snapToGrid="0" snapToObjects="1">
      <p:cViewPr>
        <p:scale>
          <a:sx n="100" d="100"/>
          <a:sy n="100" d="100"/>
        </p:scale>
        <p:origin x="-1456" y="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-4040" y="-120"/>
      </p:cViewPr>
      <p:guideLst>
        <p:guide orient="horz" pos="2880"/>
        <p:guide pos="2160"/>
      </p:guideLst>
    </p:cSldViewPr>
  </p:notesViewPr>
  <p:gridSpacing cx="72008" cy="72008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9131B-8673-B245-B2DC-DF3D5F71852E}" type="datetimeFigureOut">
              <a:rPr lang="en-US" smtClean="0"/>
              <a:t>24/11/16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14508-1B97-6A4D-A430-22C1C8EA3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2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</TotalTime>
  <Words>1091</Words>
  <Application>Microsoft Macintosh PowerPoint</Application>
  <PresentationFormat>On-screen Show (4:3)</PresentationFormat>
  <Paragraphs>102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Glasgow School of Art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Tulloch</dc:creator>
  <cp:lastModifiedBy>Angela Tulloch</cp:lastModifiedBy>
  <cp:revision>70</cp:revision>
  <dcterms:created xsi:type="dcterms:W3CDTF">2016-11-07T14:51:54Z</dcterms:created>
  <dcterms:modified xsi:type="dcterms:W3CDTF">2016-11-24T21:23:10Z</dcterms:modified>
</cp:coreProperties>
</file>